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3"/>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1129" r:id="rId666"/>
    <p:sldId id="1111" r:id="rId667"/>
    <p:sldId id="1112" r:id="rId668"/>
    <p:sldId id="1113" r:id="rId669"/>
    <p:sldId id="1114" r:id="rId670"/>
    <p:sldId id="1115" r:id="rId671"/>
    <p:sldId id="1116" r:id="rId672"/>
    <p:sldId id="1117" r:id="rId673"/>
    <p:sldId id="1118" r:id="rId674"/>
    <p:sldId id="1119" r:id="rId675"/>
    <p:sldId id="1120" r:id="rId676"/>
    <p:sldId id="1121" r:id="rId677"/>
    <p:sldId id="1122" r:id="rId678"/>
    <p:sldId id="1123" r:id="rId679"/>
    <p:sldId id="1130" r:id="rId680"/>
    <p:sldId id="1124" r:id="rId681"/>
    <p:sldId id="1126" r:id="rId682"/>
    <p:sldId id="1125" r:id="rId683"/>
    <p:sldId id="1131" r:id="rId684"/>
    <p:sldId id="1128" r:id="rId685"/>
    <p:sldId id="1132" r:id="rId686"/>
    <p:sldId id="1133" r:id="rId687"/>
    <p:sldId id="1134" r:id="rId688"/>
    <p:sldId id="1135" r:id="rId689"/>
    <p:sldId id="694" r:id="rId690"/>
    <p:sldId id="695" r:id="rId691"/>
    <p:sldId id="696" r:id="rId692"/>
    <p:sldId id="697" r:id="rId693"/>
    <p:sldId id="698" r:id="rId694"/>
    <p:sldId id="699" r:id="rId695"/>
    <p:sldId id="700" r:id="rId696"/>
    <p:sldId id="701" r:id="rId697"/>
    <p:sldId id="702" r:id="rId698"/>
    <p:sldId id="1008" r:id="rId699"/>
    <p:sldId id="1007" r:id="rId700"/>
    <p:sldId id="1005" r:id="rId701"/>
    <p:sldId id="1006" r:id="rId702"/>
    <p:sldId id="1009" r:id="rId703"/>
    <p:sldId id="703" r:id="rId704"/>
    <p:sldId id="704" r:id="rId705"/>
    <p:sldId id="705" r:id="rId706"/>
    <p:sldId id="706" r:id="rId707"/>
    <p:sldId id="707" r:id="rId708"/>
    <p:sldId id="708" r:id="rId709"/>
    <p:sldId id="709" r:id="rId710"/>
    <p:sldId id="710" r:id="rId711"/>
    <p:sldId id="711" r:id="rId712"/>
    <p:sldId id="712" r:id="rId713"/>
    <p:sldId id="713" r:id="rId714"/>
    <p:sldId id="714" r:id="rId715"/>
    <p:sldId id="715" r:id="rId716"/>
    <p:sldId id="716" r:id="rId717"/>
    <p:sldId id="717" r:id="rId718"/>
    <p:sldId id="718" r:id="rId719"/>
    <p:sldId id="719" r:id="rId720"/>
    <p:sldId id="720" r:id="rId721"/>
    <p:sldId id="721" r:id="rId722"/>
    <p:sldId id="722" r:id="rId723"/>
    <p:sldId id="935" r:id="rId724"/>
    <p:sldId id="723" r:id="rId725"/>
    <p:sldId id="724" r:id="rId726"/>
    <p:sldId id="725" r:id="rId727"/>
    <p:sldId id="726" r:id="rId728"/>
    <p:sldId id="727" r:id="rId729"/>
    <p:sldId id="728" r:id="rId730"/>
    <p:sldId id="729" r:id="rId731"/>
    <p:sldId id="730" r:id="rId732"/>
    <p:sldId id="939" r:id="rId733"/>
    <p:sldId id="940" r:id="rId734"/>
    <p:sldId id="941" r:id="rId735"/>
    <p:sldId id="942" r:id="rId736"/>
    <p:sldId id="943" r:id="rId737"/>
    <p:sldId id="944" r:id="rId738"/>
    <p:sldId id="1012" r:id="rId739"/>
    <p:sldId id="761" r:id="rId740"/>
    <p:sldId id="762" r:id="rId741"/>
    <p:sldId id="902" r:id="rId742"/>
    <p:sldId id="1002" r:id="rId743"/>
    <p:sldId id="955" r:id="rId744"/>
    <p:sldId id="990" r:id="rId745"/>
    <p:sldId id="946" r:id="rId746"/>
    <p:sldId id="967" r:id="rId747"/>
    <p:sldId id="865" r:id="rId748"/>
    <p:sldId id="1001" r:id="rId749"/>
    <p:sldId id="1000" r:id="rId750"/>
    <p:sldId id="866" r:id="rId751"/>
    <p:sldId id="867" r:id="rId752"/>
    <p:sldId id="868" r:id="rId753"/>
    <p:sldId id="869" r:id="rId754"/>
    <p:sldId id="870" r:id="rId755"/>
    <p:sldId id="871" r:id="rId756"/>
    <p:sldId id="872" r:id="rId757"/>
    <p:sldId id="873" r:id="rId758"/>
    <p:sldId id="874" r:id="rId759"/>
    <p:sldId id="875" r:id="rId760"/>
    <p:sldId id="876" r:id="rId761"/>
    <p:sldId id="878" r:id="rId762"/>
    <p:sldId id="880" r:id="rId763"/>
    <p:sldId id="881" r:id="rId764"/>
    <p:sldId id="882" r:id="rId765"/>
    <p:sldId id="883" r:id="rId766"/>
    <p:sldId id="884" r:id="rId767"/>
    <p:sldId id="885" r:id="rId768"/>
    <p:sldId id="886" r:id="rId769"/>
    <p:sldId id="888" r:id="rId770"/>
    <p:sldId id="887" r:id="rId771"/>
    <p:sldId id="889" r:id="rId772"/>
    <p:sldId id="890" r:id="rId773"/>
    <p:sldId id="891" r:id="rId774"/>
    <p:sldId id="892" r:id="rId775"/>
    <p:sldId id="893" r:id="rId776"/>
    <p:sldId id="894" r:id="rId777"/>
    <p:sldId id="895" r:id="rId778"/>
    <p:sldId id="896" r:id="rId779"/>
    <p:sldId id="897" r:id="rId780"/>
    <p:sldId id="898" r:id="rId781"/>
    <p:sldId id="899" r:id="rId782"/>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 id="1132"/>
            <p14:sldId id="1133"/>
            <p14:sldId id="1134"/>
            <p14:sldId id="1135"/>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0" d="100"/>
          <a:sy n="100" d="100"/>
        </p:scale>
        <p:origin x="108"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commentAuthors" Target="commentAuthor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viewProps" Target="view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tableStyles" Target="tableStyles.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notesMaster" Target="notesMasters/notesMaster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presProps" Target="pres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theme" Target="theme/theme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98.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46.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70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41.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8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2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43.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32.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67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67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hyperlink" Target="https://blog.teclado.com/learn-python-string-formatting-in-python/" TargetMode="External"/><Relationship Id="rId7" Type="http://schemas.openxmlformats.org/officeDocument/2006/relationships/image" Target="../media/image225.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hyperlink" Target="https://blog.teclado.com/python-formatting-numbers-for-printing/" TargetMode="External"/></Relationships>
</file>

<file path=ppt/slides/_rels/slide68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68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3" y="0"/>
            <a:ext cx="12191999"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		</a:t>
            </a:r>
            <a:r>
              <a:rPr lang="en-US" altLang="fr-FR" sz="4000" b="1" dirty="0">
                <a:solidFill>
                  <a:schemeClr val="accent5">
                    <a:lumMod val="75000"/>
                  </a:schemeClr>
                </a:solidFill>
              </a:rPr>
              <a:t>Creating a simple Countdown Timer with Tkinter</a:t>
            </a:r>
            <a:endParaRPr lang="fr-FR" altLang="fr-FR" sz="4000" b="1" dirty="0">
              <a:solidFill>
                <a:schemeClr val="accent5">
                  <a:lumMod val="75000"/>
                </a:schemeClr>
              </a:solidFill>
            </a:endParaRPr>
          </a:p>
        </p:txBody>
      </p:sp>
      <p:pic>
        <p:nvPicPr>
          <p:cNvPr id="11" name="Image 10">
            <a:extLst>
              <a:ext uri="{FF2B5EF4-FFF2-40B4-BE49-F238E27FC236}">
                <a16:creationId xmlns:a16="http://schemas.microsoft.com/office/drawing/2014/main" id="{D0D1D60F-D6BF-4E96-A176-1936E4AF1774}"/>
              </a:ext>
            </a:extLst>
          </p:cNvPr>
          <p:cNvPicPr>
            <a:picLocks noChangeAspect="1"/>
          </p:cNvPicPr>
          <p:nvPr/>
        </p:nvPicPr>
        <p:blipFill>
          <a:blip r:embed="rId2"/>
          <a:stretch>
            <a:fillRect/>
          </a:stretch>
        </p:blipFill>
        <p:spPr>
          <a:xfrm>
            <a:off x="4417093" y="915402"/>
            <a:ext cx="3357813" cy="3830446"/>
          </a:xfrm>
          <a:prstGeom prst="rect">
            <a:avLst/>
          </a:prstGeom>
        </p:spPr>
      </p:pic>
      <p:sp>
        <p:nvSpPr>
          <p:cNvPr id="12" name="ZoneTexte 11">
            <a:extLst>
              <a:ext uri="{FF2B5EF4-FFF2-40B4-BE49-F238E27FC236}">
                <a16:creationId xmlns:a16="http://schemas.microsoft.com/office/drawing/2014/main" id="{1D31620F-AA1D-4659-A579-1726AC7F8186}"/>
              </a:ext>
            </a:extLst>
          </p:cNvPr>
          <p:cNvSpPr txBox="1"/>
          <p:nvPr/>
        </p:nvSpPr>
        <p:spPr>
          <a:xfrm>
            <a:off x="5398830" y="5117432"/>
            <a:ext cx="6688896" cy="646331"/>
          </a:xfrm>
          <a:prstGeom prst="rect">
            <a:avLst/>
          </a:prstGeom>
          <a:noFill/>
        </p:spPr>
        <p:txBody>
          <a:bodyPr wrap="square" rtlCol="0">
            <a:spAutoFit/>
          </a:bodyPr>
          <a:lstStyle/>
          <a:p>
            <a:r>
              <a:rPr lang="fr-FR" dirty="0">
                <a:hlinkClick r:id="rId3"/>
              </a:rPr>
              <a:t>https://blog.teclado.com/learn-python-string-formatting-in-python/</a:t>
            </a:r>
            <a:endParaRPr lang="fr-FR" dirty="0"/>
          </a:p>
          <a:p>
            <a:r>
              <a:rPr lang="fr-FR" dirty="0">
                <a:hlinkClick r:id="rId4"/>
              </a:rPr>
              <a:t>https://blog.teclado.com/python-formatting-numbers-for-printing/</a:t>
            </a:r>
            <a:endParaRPr lang="fr-FR" dirty="0"/>
          </a:p>
        </p:txBody>
      </p:sp>
      <p:pic>
        <p:nvPicPr>
          <p:cNvPr id="14" name="Image 13">
            <a:extLst>
              <a:ext uri="{FF2B5EF4-FFF2-40B4-BE49-F238E27FC236}">
                <a16:creationId xmlns:a16="http://schemas.microsoft.com/office/drawing/2014/main" id="{44CCB003-7AB8-4320-BB6C-5A6F4F2E5A07}"/>
              </a:ext>
            </a:extLst>
          </p:cNvPr>
          <p:cNvPicPr>
            <a:picLocks noChangeAspect="1"/>
          </p:cNvPicPr>
          <p:nvPr/>
        </p:nvPicPr>
        <p:blipFill>
          <a:blip r:embed="rId5"/>
          <a:stretch>
            <a:fillRect/>
          </a:stretch>
        </p:blipFill>
        <p:spPr>
          <a:xfrm>
            <a:off x="297885" y="770104"/>
            <a:ext cx="3283515" cy="5951371"/>
          </a:xfrm>
          <a:prstGeom prst="rect">
            <a:avLst/>
          </a:prstGeom>
        </p:spPr>
      </p:pic>
      <p:pic>
        <p:nvPicPr>
          <p:cNvPr id="16" name="Image 15">
            <a:extLst>
              <a:ext uri="{FF2B5EF4-FFF2-40B4-BE49-F238E27FC236}">
                <a16:creationId xmlns:a16="http://schemas.microsoft.com/office/drawing/2014/main" id="{81ECB095-99C7-4422-AEC7-0770030841C9}"/>
              </a:ext>
            </a:extLst>
          </p:cNvPr>
          <p:cNvPicPr>
            <a:picLocks noChangeAspect="1"/>
          </p:cNvPicPr>
          <p:nvPr/>
        </p:nvPicPr>
        <p:blipFill>
          <a:blip r:embed="rId6"/>
          <a:stretch>
            <a:fillRect/>
          </a:stretch>
        </p:blipFill>
        <p:spPr>
          <a:xfrm>
            <a:off x="9084344" y="2083046"/>
            <a:ext cx="1162050" cy="581025"/>
          </a:xfrm>
          <a:prstGeom prst="rect">
            <a:avLst/>
          </a:prstGeom>
        </p:spPr>
      </p:pic>
      <p:sp>
        <p:nvSpPr>
          <p:cNvPr id="20" name="ZoneTexte 19">
            <a:extLst>
              <a:ext uri="{FF2B5EF4-FFF2-40B4-BE49-F238E27FC236}">
                <a16:creationId xmlns:a16="http://schemas.microsoft.com/office/drawing/2014/main" id="{97B88CBB-ED8D-4BE0-8E05-F252A1FA92C2}"/>
              </a:ext>
            </a:extLst>
          </p:cNvPr>
          <p:cNvSpPr txBox="1"/>
          <p:nvPr/>
        </p:nvSpPr>
        <p:spPr>
          <a:xfrm>
            <a:off x="9200147" y="1740568"/>
            <a:ext cx="898358" cy="369332"/>
          </a:xfrm>
          <a:prstGeom prst="rect">
            <a:avLst/>
          </a:prstGeom>
          <a:noFill/>
        </p:spPr>
        <p:txBody>
          <a:bodyPr wrap="square" rtlCol="0">
            <a:spAutoFit/>
          </a:bodyPr>
          <a:lstStyle/>
          <a:p>
            <a:r>
              <a:rPr lang="en-US" dirty="0"/>
              <a:t>…</a:t>
            </a:r>
            <a:endParaRPr lang="fr-FR" dirty="0"/>
          </a:p>
        </p:txBody>
      </p:sp>
      <p:sp>
        <p:nvSpPr>
          <p:cNvPr id="21" name="ZoneTexte 20">
            <a:extLst>
              <a:ext uri="{FF2B5EF4-FFF2-40B4-BE49-F238E27FC236}">
                <a16:creationId xmlns:a16="http://schemas.microsoft.com/office/drawing/2014/main" id="{93B393BC-2D78-46CE-B176-6D2B437DDC24}"/>
              </a:ext>
            </a:extLst>
          </p:cNvPr>
          <p:cNvSpPr txBox="1"/>
          <p:nvPr/>
        </p:nvSpPr>
        <p:spPr>
          <a:xfrm>
            <a:off x="9200147" y="2669483"/>
            <a:ext cx="898358" cy="369332"/>
          </a:xfrm>
          <a:prstGeom prst="rect">
            <a:avLst/>
          </a:prstGeom>
          <a:noFill/>
        </p:spPr>
        <p:txBody>
          <a:bodyPr wrap="square" rtlCol="0">
            <a:spAutoFit/>
          </a:bodyPr>
          <a:lstStyle/>
          <a:p>
            <a:r>
              <a:rPr lang="en-US" dirty="0"/>
              <a:t>…</a:t>
            </a:r>
            <a:endParaRPr lang="fr-FR" dirty="0"/>
          </a:p>
        </p:txBody>
      </p:sp>
      <p:pic>
        <p:nvPicPr>
          <p:cNvPr id="23" name="Image 22">
            <a:extLst>
              <a:ext uri="{FF2B5EF4-FFF2-40B4-BE49-F238E27FC236}">
                <a16:creationId xmlns:a16="http://schemas.microsoft.com/office/drawing/2014/main" id="{BAEBC5CB-3570-4A08-A048-67FF39B91319}"/>
              </a:ext>
            </a:extLst>
          </p:cNvPr>
          <p:cNvPicPr>
            <a:picLocks noChangeAspect="1"/>
          </p:cNvPicPr>
          <p:nvPr/>
        </p:nvPicPr>
        <p:blipFill>
          <a:blip r:embed="rId7"/>
          <a:stretch>
            <a:fillRect/>
          </a:stretch>
        </p:blipFill>
        <p:spPr>
          <a:xfrm>
            <a:off x="9084344" y="3134398"/>
            <a:ext cx="1162050" cy="581025"/>
          </a:xfrm>
          <a:prstGeom prst="rect">
            <a:avLst/>
          </a:prstGeom>
        </p:spPr>
      </p:pic>
      <p:pic>
        <p:nvPicPr>
          <p:cNvPr id="25" name="Image 24">
            <a:extLst>
              <a:ext uri="{FF2B5EF4-FFF2-40B4-BE49-F238E27FC236}">
                <a16:creationId xmlns:a16="http://schemas.microsoft.com/office/drawing/2014/main" id="{F461384D-0D0D-45EA-B1B4-B7EBB4EE434D}"/>
              </a:ext>
            </a:extLst>
          </p:cNvPr>
          <p:cNvPicPr>
            <a:picLocks noChangeAspect="1"/>
          </p:cNvPicPr>
          <p:nvPr/>
        </p:nvPicPr>
        <p:blipFill>
          <a:blip r:embed="rId8"/>
          <a:stretch>
            <a:fillRect/>
          </a:stretch>
        </p:blipFill>
        <p:spPr>
          <a:xfrm>
            <a:off x="9084344" y="1156288"/>
            <a:ext cx="1162050" cy="581025"/>
          </a:xfrm>
          <a:prstGeom prst="rect">
            <a:avLst/>
          </a:prstGeom>
        </p:spPr>
      </p:pic>
    </p:spTree>
    <p:extLst>
      <p:ext uri="{BB962C8B-B14F-4D97-AF65-F5344CB8AC3E}">
        <p14:creationId xmlns:p14="http://schemas.microsoft.com/office/powerpoint/2010/main" val="243786757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3" y="0"/>
            <a:ext cx="12191999"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		</a:t>
            </a:r>
            <a:r>
              <a:rPr lang="en-US" altLang="fr-FR" sz="4000" b="1" dirty="0">
                <a:solidFill>
                  <a:schemeClr val="accent5">
                    <a:lumMod val="75000"/>
                  </a:schemeClr>
                </a:solidFill>
              </a:rPr>
              <a:t>Adding timer breaks</a:t>
            </a:r>
            <a:endParaRPr lang="fr-FR" altLang="fr-FR" sz="4000" b="1" dirty="0">
              <a:solidFill>
                <a:schemeClr val="accent5">
                  <a:lumMod val="75000"/>
                </a:schemeClr>
              </a:solidFill>
            </a:endParaRPr>
          </a:p>
        </p:txBody>
      </p:sp>
      <p:pic>
        <p:nvPicPr>
          <p:cNvPr id="6" name="Image 5">
            <a:extLst>
              <a:ext uri="{FF2B5EF4-FFF2-40B4-BE49-F238E27FC236}">
                <a16:creationId xmlns:a16="http://schemas.microsoft.com/office/drawing/2014/main" id="{E720B8A4-71DA-4F9E-A1D7-11D5165BC720}"/>
              </a:ext>
            </a:extLst>
          </p:cNvPr>
          <p:cNvPicPr>
            <a:picLocks noChangeAspect="1"/>
          </p:cNvPicPr>
          <p:nvPr/>
        </p:nvPicPr>
        <p:blipFill>
          <a:blip r:embed="rId2"/>
          <a:stretch>
            <a:fillRect/>
          </a:stretch>
        </p:blipFill>
        <p:spPr>
          <a:xfrm>
            <a:off x="28573" y="835025"/>
            <a:ext cx="5360248" cy="5886450"/>
          </a:xfrm>
          <a:prstGeom prst="rect">
            <a:avLst/>
          </a:prstGeom>
        </p:spPr>
      </p:pic>
      <p:pic>
        <p:nvPicPr>
          <p:cNvPr id="9" name="Image 8">
            <a:extLst>
              <a:ext uri="{FF2B5EF4-FFF2-40B4-BE49-F238E27FC236}">
                <a16:creationId xmlns:a16="http://schemas.microsoft.com/office/drawing/2014/main" id="{FC82704F-9B46-4A46-8203-B0BE49C3F3A0}"/>
              </a:ext>
            </a:extLst>
          </p:cNvPr>
          <p:cNvPicPr>
            <a:picLocks noChangeAspect="1"/>
          </p:cNvPicPr>
          <p:nvPr/>
        </p:nvPicPr>
        <p:blipFill>
          <a:blip r:embed="rId3"/>
          <a:stretch>
            <a:fillRect/>
          </a:stretch>
        </p:blipFill>
        <p:spPr>
          <a:xfrm>
            <a:off x="6188497" y="856999"/>
            <a:ext cx="3224952" cy="6022975"/>
          </a:xfrm>
          <a:prstGeom prst="rect">
            <a:avLst/>
          </a:prstGeom>
        </p:spPr>
      </p:pic>
    </p:spTree>
    <p:extLst>
      <p:ext uri="{BB962C8B-B14F-4D97-AF65-F5344CB8AC3E}">
        <p14:creationId xmlns:p14="http://schemas.microsoft.com/office/powerpoint/2010/main" val="134298910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3" y="0"/>
            <a:ext cx="12191999"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		</a:t>
            </a:r>
            <a:r>
              <a:rPr lang="en-US" altLang="fr-FR" sz="4000" b="1" dirty="0">
                <a:solidFill>
                  <a:schemeClr val="accent5">
                    <a:lumMod val="75000"/>
                  </a:schemeClr>
                </a:solidFill>
              </a:rPr>
              <a:t>Showing the current timer’s description label on the side</a:t>
            </a:r>
            <a:endParaRPr lang="fr-FR" altLang="fr-FR" sz="4000" b="1" dirty="0">
              <a:solidFill>
                <a:schemeClr val="accent5">
                  <a:lumMod val="75000"/>
                </a:schemeClr>
              </a:solidFill>
            </a:endParaRPr>
          </a:p>
        </p:txBody>
      </p:sp>
      <p:pic>
        <p:nvPicPr>
          <p:cNvPr id="11" name="Image 10">
            <a:extLst>
              <a:ext uri="{FF2B5EF4-FFF2-40B4-BE49-F238E27FC236}">
                <a16:creationId xmlns:a16="http://schemas.microsoft.com/office/drawing/2014/main" id="{1FE5EB3A-8846-4218-9F22-94FCE90D713B}"/>
              </a:ext>
            </a:extLst>
          </p:cNvPr>
          <p:cNvPicPr>
            <a:picLocks noChangeAspect="1"/>
          </p:cNvPicPr>
          <p:nvPr/>
        </p:nvPicPr>
        <p:blipFill>
          <a:blip r:embed="rId2"/>
          <a:stretch>
            <a:fillRect/>
          </a:stretch>
        </p:blipFill>
        <p:spPr>
          <a:xfrm>
            <a:off x="28573" y="971550"/>
            <a:ext cx="4859586" cy="5815263"/>
          </a:xfrm>
          <a:prstGeom prst="rect">
            <a:avLst/>
          </a:prstGeom>
        </p:spPr>
      </p:pic>
      <p:pic>
        <p:nvPicPr>
          <p:cNvPr id="13" name="Image 12">
            <a:extLst>
              <a:ext uri="{FF2B5EF4-FFF2-40B4-BE49-F238E27FC236}">
                <a16:creationId xmlns:a16="http://schemas.microsoft.com/office/drawing/2014/main" id="{D3E4C3DF-5576-4327-8574-044772B833D7}"/>
              </a:ext>
            </a:extLst>
          </p:cNvPr>
          <p:cNvPicPr>
            <a:picLocks noChangeAspect="1"/>
          </p:cNvPicPr>
          <p:nvPr/>
        </p:nvPicPr>
        <p:blipFill>
          <a:blip r:embed="rId3"/>
          <a:stretch>
            <a:fillRect/>
          </a:stretch>
        </p:blipFill>
        <p:spPr>
          <a:xfrm>
            <a:off x="4945304" y="962218"/>
            <a:ext cx="3077210" cy="5856024"/>
          </a:xfrm>
          <a:prstGeom prst="rect">
            <a:avLst/>
          </a:prstGeom>
        </p:spPr>
      </p:pic>
      <p:pic>
        <p:nvPicPr>
          <p:cNvPr id="15" name="Image 14">
            <a:extLst>
              <a:ext uri="{FF2B5EF4-FFF2-40B4-BE49-F238E27FC236}">
                <a16:creationId xmlns:a16="http://schemas.microsoft.com/office/drawing/2014/main" id="{21007C81-FD26-4A02-AF4A-C87E1F863A87}"/>
              </a:ext>
            </a:extLst>
          </p:cNvPr>
          <p:cNvPicPr>
            <a:picLocks noChangeAspect="1"/>
          </p:cNvPicPr>
          <p:nvPr/>
        </p:nvPicPr>
        <p:blipFill>
          <a:blip r:embed="rId4"/>
          <a:stretch>
            <a:fillRect/>
          </a:stretch>
        </p:blipFill>
        <p:spPr>
          <a:xfrm>
            <a:off x="8228346" y="971550"/>
            <a:ext cx="1172327" cy="377030"/>
          </a:xfrm>
          <a:prstGeom prst="rect">
            <a:avLst/>
          </a:prstGeom>
        </p:spPr>
      </p:pic>
    </p:spTree>
    <p:extLst>
      <p:ext uri="{BB962C8B-B14F-4D97-AF65-F5344CB8AC3E}">
        <p14:creationId xmlns:p14="http://schemas.microsoft.com/office/powerpoint/2010/main" val="344323777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3" y="0"/>
            <a:ext cx="12191999"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		</a:t>
            </a:r>
            <a:r>
              <a:rPr lang="en-US" altLang="fr-FR" sz="4000" b="1" dirty="0">
                <a:solidFill>
                  <a:schemeClr val="accent5">
                    <a:lumMod val="75000"/>
                  </a:schemeClr>
                </a:solidFill>
              </a:rPr>
              <a:t>How to start and stop the timer</a:t>
            </a:r>
            <a:endParaRPr lang="fr-FR" altLang="fr-FR" sz="4000" b="1" dirty="0">
              <a:solidFill>
                <a:schemeClr val="accent5">
                  <a:lumMod val="75000"/>
                </a:schemeClr>
              </a:solidFill>
            </a:endParaRPr>
          </a:p>
        </p:txBody>
      </p:sp>
      <p:pic>
        <p:nvPicPr>
          <p:cNvPr id="6" name="Image 5">
            <a:extLst>
              <a:ext uri="{FF2B5EF4-FFF2-40B4-BE49-F238E27FC236}">
                <a16:creationId xmlns:a16="http://schemas.microsoft.com/office/drawing/2014/main" id="{4B33A5C2-6CED-4FC2-BDAC-10DC01B6BF1B}"/>
              </a:ext>
            </a:extLst>
          </p:cNvPr>
          <p:cNvPicPr>
            <a:picLocks noChangeAspect="1"/>
          </p:cNvPicPr>
          <p:nvPr/>
        </p:nvPicPr>
        <p:blipFill>
          <a:blip r:embed="rId2"/>
          <a:stretch>
            <a:fillRect/>
          </a:stretch>
        </p:blipFill>
        <p:spPr>
          <a:xfrm>
            <a:off x="28573" y="1109244"/>
            <a:ext cx="4231755" cy="5109411"/>
          </a:xfrm>
          <a:prstGeom prst="rect">
            <a:avLst/>
          </a:prstGeom>
        </p:spPr>
      </p:pic>
      <p:pic>
        <p:nvPicPr>
          <p:cNvPr id="9" name="Image 8">
            <a:extLst>
              <a:ext uri="{FF2B5EF4-FFF2-40B4-BE49-F238E27FC236}">
                <a16:creationId xmlns:a16="http://schemas.microsoft.com/office/drawing/2014/main" id="{08CD2EF8-EE7B-4DAF-9603-CBD5F98D5A1E}"/>
              </a:ext>
            </a:extLst>
          </p:cNvPr>
          <p:cNvPicPr>
            <a:picLocks noChangeAspect="1"/>
          </p:cNvPicPr>
          <p:nvPr/>
        </p:nvPicPr>
        <p:blipFill>
          <a:blip r:embed="rId3"/>
          <a:stretch>
            <a:fillRect/>
          </a:stretch>
        </p:blipFill>
        <p:spPr>
          <a:xfrm>
            <a:off x="4499970" y="1111464"/>
            <a:ext cx="2928642" cy="5746536"/>
          </a:xfrm>
          <a:prstGeom prst="rect">
            <a:avLst/>
          </a:prstGeom>
        </p:spPr>
      </p:pic>
      <p:pic>
        <p:nvPicPr>
          <p:cNvPr id="12" name="Image 11">
            <a:extLst>
              <a:ext uri="{FF2B5EF4-FFF2-40B4-BE49-F238E27FC236}">
                <a16:creationId xmlns:a16="http://schemas.microsoft.com/office/drawing/2014/main" id="{4537B845-9D07-442C-8C85-AEAA88DF88C7}"/>
              </a:ext>
            </a:extLst>
          </p:cNvPr>
          <p:cNvPicPr>
            <a:picLocks noChangeAspect="1"/>
          </p:cNvPicPr>
          <p:nvPr/>
        </p:nvPicPr>
        <p:blipFill>
          <a:blip r:embed="rId4"/>
          <a:stretch>
            <a:fillRect/>
          </a:stretch>
        </p:blipFill>
        <p:spPr>
          <a:xfrm>
            <a:off x="7885812" y="1107126"/>
            <a:ext cx="3467988" cy="5750873"/>
          </a:xfrm>
          <a:prstGeom prst="rect">
            <a:avLst/>
          </a:prstGeom>
        </p:spPr>
      </p:pic>
    </p:spTree>
    <p:extLst>
      <p:ext uri="{BB962C8B-B14F-4D97-AF65-F5344CB8AC3E}">
        <p14:creationId xmlns:p14="http://schemas.microsoft.com/office/powerpoint/2010/main" val="121214473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699</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742</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747</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748</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105597</TotalTime>
  <Words>117432</Words>
  <Application>Microsoft Office PowerPoint</Application>
  <PresentationFormat>Grand écran</PresentationFormat>
  <Paragraphs>13779</Paragraphs>
  <Slides>781</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781</vt:i4>
      </vt:variant>
    </vt:vector>
  </HeadingPairs>
  <TitlesOfParts>
    <vt:vector size="790"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436</cp:revision>
  <dcterms:created xsi:type="dcterms:W3CDTF">2020-09-16T12:19:47Z</dcterms:created>
  <dcterms:modified xsi:type="dcterms:W3CDTF">2021-04-28T09:27:21Z</dcterms:modified>
</cp:coreProperties>
</file>